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9249-E015-4435-8424-975A7A04815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E7B6-5C5C-4E90-8BAB-487689223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7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9249-E015-4435-8424-975A7A04815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E7B6-5C5C-4E90-8BAB-487689223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2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9249-E015-4435-8424-975A7A04815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E7B6-5C5C-4E90-8BAB-487689223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3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9249-E015-4435-8424-975A7A04815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E7B6-5C5C-4E90-8BAB-487689223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9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9249-E015-4435-8424-975A7A04815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E7B6-5C5C-4E90-8BAB-487689223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9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9249-E015-4435-8424-975A7A04815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E7B6-5C5C-4E90-8BAB-487689223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9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9249-E015-4435-8424-975A7A04815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E7B6-5C5C-4E90-8BAB-487689223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1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9249-E015-4435-8424-975A7A04815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E7B6-5C5C-4E90-8BAB-487689223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6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9249-E015-4435-8424-975A7A04815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E7B6-5C5C-4E90-8BAB-487689223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5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9249-E015-4435-8424-975A7A04815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E7B6-5C5C-4E90-8BAB-487689223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2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9249-E015-4435-8424-975A7A04815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E7B6-5C5C-4E90-8BAB-487689223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0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F9249-E015-4435-8424-975A7A048153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E7B6-5C5C-4E90-8BAB-487689223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7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0"/>
            <a:ext cx="12296775" cy="69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8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69" y="-23735"/>
            <a:ext cx="12240169" cy="68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1" y="0"/>
            <a:ext cx="12197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" y="0"/>
            <a:ext cx="12192272" cy="68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4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8"/>
            <a:ext cx="12179209" cy="68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" y="-4151"/>
            <a:ext cx="12205335" cy="68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" y="-115894"/>
            <a:ext cx="12205335" cy="68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комп</cp:lastModifiedBy>
  <cp:revision>5</cp:revision>
  <dcterms:created xsi:type="dcterms:W3CDTF">2022-04-22T07:07:34Z</dcterms:created>
  <dcterms:modified xsi:type="dcterms:W3CDTF">2022-04-26T16:09:51Z</dcterms:modified>
</cp:coreProperties>
</file>